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7DB741-888A-47FA-8377-7F16145086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498CB8-1ED3-40B1-A4CB-AAC36EF85433}" type="datetimeFigureOut">
              <a:rPr lang="en-US" smtClean="0"/>
              <a:t>5/16/2016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Quotes in Your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Always provide context for the quote…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Again, assume that the reader knows </a:t>
            </a:r>
            <a:r>
              <a:rPr lang="en-US" sz="2800" b="1" i="1" dirty="0" smtClean="0"/>
              <a:t>nothing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Provide the reader with a basis for the quote:</a:t>
            </a:r>
          </a:p>
          <a:p>
            <a:pPr lvl="1"/>
            <a:r>
              <a:rPr lang="en-US" sz="2400" dirty="0" smtClean="0"/>
              <a:t>What was going on in the text at that particular moment in time?</a:t>
            </a:r>
          </a:p>
          <a:p>
            <a:pPr lvl="1"/>
            <a:r>
              <a:rPr lang="en-US" sz="2400" dirty="0" smtClean="0"/>
              <a:t>How was the character(s) feeling at that particular moment in time?</a:t>
            </a:r>
          </a:p>
          <a:p>
            <a:r>
              <a:rPr lang="en-US" sz="2800" dirty="0" smtClean="0"/>
              <a:t>Never leave the quote standing on its own.</a:t>
            </a:r>
          </a:p>
          <a:p>
            <a:r>
              <a:rPr lang="en-US" sz="2800" dirty="0" smtClean="0"/>
              <a:t>You have to </a:t>
            </a:r>
            <a:r>
              <a:rPr lang="en-US" sz="4400" b="1" i="1" dirty="0" smtClean="0"/>
              <a:t>introduce</a:t>
            </a:r>
            <a:r>
              <a:rPr lang="en-US" sz="2800" dirty="0" smtClean="0"/>
              <a:t> it…</a:t>
            </a:r>
          </a:p>
        </p:txBody>
      </p:sp>
    </p:spTree>
    <p:extLst>
      <p:ext uri="{BB962C8B-B14F-4D97-AF65-F5344CB8AC3E}">
        <p14:creationId xmlns:p14="http://schemas.microsoft.com/office/powerpoint/2010/main" val="267616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Consider the Five W’s</a:t>
            </a:r>
            <a:br>
              <a:rPr lang="en-US" sz="4800" b="1" dirty="0" smtClean="0"/>
            </a:br>
            <a:r>
              <a:rPr lang="en-US" sz="4400" b="1" i="1" dirty="0" smtClean="0"/>
              <a:t>Who</a:t>
            </a:r>
            <a:r>
              <a:rPr lang="en-US" sz="4400" dirty="0" smtClean="0"/>
              <a:t>, </a:t>
            </a:r>
            <a:r>
              <a:rPr lang="en-US" sz="4400" b="1" i="1" dirty="0" smtClean="0"/>
              <a:t>What</a:t>
            </a:r>
            <a:r>
              <a:rPr lang="en-US" sz="4400" dirty="0" smtClean="0"/>
              <a:t>, </a:t>
            </a:r>
            <a:r>
              <a:rPr lang="en-US" sz="4400" b="1" i="1" dirty="0" smtClean="0"/>
              <a:t>When</a:t>
            </a:r>
            <a:r>
              <a:rPr lang="en-US" sz="4400" dirty="0" smtClean="0"/>
              <a:t>, </a:t>
            </a:r>
            <a:r>
              <a:rPr lang="en-US" sz="4400" b="1" i="1" dirty="0" smtClean="0"/>
              <a:t>Where</a:t>
            </a:r>
            <a:r>
              <a:rPr lang="en-US" sz="4400" dirty="0" smtClean="0"/>
              <a:t>, </a:t>
            </a:r>
            <a:r>
              <a:rPr lang="en-US" sz="4400" b="1" i="1" dirty="0" smtClean="0"/>
              <a:t>Why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029200"/>
          </a:xfrm>
        </p:spPr>
        <p:txBody>
          <a:bodyPr>
            <a:noAutofit/>
          </a:bodyPr>
          <a:lstStyle/>
          <a:p>
            <a:r>
              <a:rPr lang="en-US" sz="2300" dirty="0" smtClean="0"/>
              <a:t>When you present your quote as evidence, you must establish the </a:t>
            </a:r>
            <a:r>
              <a:rPr lang="en-US" sz="2300" b="1" i="1" dirty="0" smtClean="0"/>
              <a:t>context </a:t>
            </a:r>
            <a:r>
              <a:rPr lang="en-US" sz="2300" dirty="0" smtClean="0"/>
              <a:t>of the quote.</a:t>
            </a:r>
          </a:p>
          <a:p>
            <a:r>
              <a:rPr lang="en-US" sz="2300" dirty="0" smtClean="0"/>
              <a:t>With each of the following quotes, describe the context:</a:t>
            </a:r>
          </a:p>
          <a:p>
            <a:pPr lvl="1"/>
            <a:r>
              <a:rPr lang="en-US" sz="2300" b="1" dirty="0" smtClean="0"/>
              <a:t>Who</a:t>
            </a:r>
            <a:r>
              <a:rPr lang="en-US" sz="2300" dirty="0" smtClean="0"/>
              <a:t> is it who says the quote? </a:t>
            </a:r>
          </a:p>
          <a:p>
            <a:pPr lvl="1"/>
            <a:r>
              <a:rPr lang="en-US" sz="2300" b="1" dirty="0" smtClean="0"/>
              <a:t>What</a:t>
            </a:r>
            <a:r>
              <a:rPr lang="en-US" sz="2300" dirty="0" smtClean="0"/>
              <a:t> is going on in the text for this line to be used?</a:t>
            </a:r>
          </a:p>
          <a:p>
            <a:pPr lvl="1"/>
            <a:r>
              <a:rPr lang="en-US" sz="2300" b="1" dirty="0" smtClean="0"/>
              <a:t>When</a:t>
            </a:r>
            <a:r>
              <a:rPr lang="en-US" sz="2300" dirty="0" smtClean="0"/>
              <a:t> in the text is this line used?  At what point is the line used?</a:t>
            </a:r>
          </a:p>
          <a:p>
            <a:pPr lvl="1"/>
            <a:r>
              <a:rPr lang="en-US" sz="2300" b="1" dirty="0" smtClean="0"/>
              <a:t>Where</a:t>
            </a:r>
            <a:r>
              <a:rPr lang="en-US" sz="2300" dirty="0" smtClean="0"/>
              <a:t> in the text is the line presented?</a:t>
            </a:r>
          </a:p>
          <a:p>
            <a:pPr lvl="1"/>
            <a:r>
              <a:rPr lang="en-US" sz="2300" b="1" dirty="0" smtClean="0"/>
              <a:t>Why</a:t>
            </a:r>
            <a:r>
              <a:rPr lang="en-US" sz="2300" dirty="0" smtClean="0"/>
              <a:t> is the line spoken?  For your Analysis, you can expand upon this portion…  </a:t>
            </a:r>
            <a:r>
              <a:rPr lang="en-US" sz="2300" dirty="0" smtClean="0">
                <a:sym typeface="Wingdings" panose="05000000000000000000" pitchFamily="2" charset="2"/>
              </a:rPr>
              <a:t></a:t>
            </a:r>
            <a:endParaRPr lang="en-US" sz="2300" dirty="0"/>
          </a:p>
        </p:txBody>
      </p:sp>
      <p:grpSp>
        <p:nvGrpSpPr>
          <p:cNvPr id="27" name="SMARTInkShape-Group13"/>
          <p:cNvGrpSpPr/>
          <p:nvPr/>
        </p:nvGrpSpPr>
        <p:grpSpPr>
          <a:xfrm>
            <a:off x="1169789" y="4652368"/>
            <a:ext cx="794161" cy="446485"/>
            <a:chOff x="1169789" y="4652368"/>
            <a:chExt cx="794161" cy="446485"/>
          </a:xfrm>
        </p:grpSpPr>
        <p:sp>
          <p:nvSpPr>
            <p:cNvPr id="25" name="SMARTInkShape-30"/>
            <p:cNvSpPr/>
            <p:nvPr/>
          </p:nvSpPr>
          <p:spPr>
            <a:xfrm>
              <a:off x="1223367" y="4652368"/>
              <a:ext cx="740583" cy="89296"/>
            </a:xfrm>
            <a:custGeom>
              <a:avLst/>
              <a:gdLst/>
              <a:ahLst/>
              <a:cxnLst/>
              <a:rect l="0" t="0" r="0" b="0"/>
              <a:pathLst>
                <a:path w="740583" h="89296">
                  <a:moveTo>
                    <a:pt x="8930" y="8929"/>
                  </a:moveTo>
                  <a:lnTo>
                    <a:pt x="10" y="8929"/>
                  </a:lnTo>
                  <a:lnTo>
                    <a:pt x="8562" y="367"/>
                  </a:lnTo>
                  <a:lnTo>
                    <a:pt x="51167" y="2"/>
                  </a:lnTo>
                  <a:lnTo>
                    <a:pt x="91111" y="0"/>
                  </a:lnTo>
                  <a:lnTo>
                    <a:pt x="132503" y="991"/>
                  </a:lnTo>
                  <a:lnTo>
                    <a:pt x="168134" y="6136"/>
                  </a:lnTo>
                  <a:lnTo>
                    <a:pt x="209670" y="9094"/>
                  </a:lnTo>
                  <a:lnTo>
                    <a:pt x="253396" y="15813"/>
                  </a:lnTo>
                  <a:lnTo>
                    <a:pt x="297771" y="24088"/>
                  </a:lnTo>
                  <a:lnTo>
                    <a:pt x="327473" y="29887"/>
                  </a:lnTo>
                  <a:lnTo>
                    <a:pt x="359856" y="35773"/>
                  </a:lnTo>
                  <a:lnTo>
                    <a:pt x="393100" y="41695"/>
                  </a:lnTo>
                  <a:lnTo>
                    <a:pt x="424412" y="47635"/>
                  </a:lnTo>
                  <a:lnTo>
                    <a:pt x="454865" y="53582"/>
                  </a:lnTo>
                  <a:lnTo>
                    <a:pt x="484936" y="59532"/>
                  </a:lnTo>
                  <a:lnTo>
                    <a:pt x="514837" y="65484"/>
                  </a:lnTo>
                  <a:lnTo>
                    <a:pt x="544663" y="71437"/>
                  </a:lnTo>
                  <a:lnTo>
                    <a:pt x="586699" y="80366"/>
                  </a:lnTo>
                  <a:lnTo>
                    <a:pt x="621644" y="86650"/>
                  </a:lnTo>
                  <a:lnTo>
                    <a:pt x="660119" y="88774"/>
                  </a:lnTo>
                  <a:lnTo>
                    <a:pt x="702710" y="89227"/>
                  </a:lnTo>
                  <a:lnTo>
                    <a:pt x="739198" y="89295"/>
                  </a:lnTo>
                  <a:lnTo>
                    <a:pt x="739853" y="88303"/>
                  </a:lnTo>
                  <a:lnTo>
                    <a:pt x="740582" y="84555"/>
                  </a:lnTo>
                  <a:lnTo>
                    <a:pt x="738259" y="79582"/>
                  </a:lnTo>
                  <a:lnTo>
                    <a:pt x="736251" y="76867"/>
                  </a:lnTo>
                  <a:lnTo>
                    <a:pt x="728728" y="73850"/>
                  </a:lnTo>
                  <a:lnTo>
                    <a:pt x="713336" y="69506"/>
                  </a:lnTo>
                  <a:lnTo>
                    <a:pt x="701015" y="65618"/>
                  </a:lnTo>
                  <a:lnTo>
                    <a:pt x="660214" y="58176"/>
                  </a:lnTo>
                  <a:lnTo>
                    <a:pt x="616842" y="47357"/>
                  </a:lnTo>
                  <a:lnTo>
                    <a:pt x="575895" y="39608"/>
                  </a:lnTo>
                  <a:lnTo>
                    <a:pt x="532343" y="36870"/>
                  </a:lnTo>
                  <a:lnTo>
                    <a:pt x="488020" y="35067"/>
                  </a:lnTo>
                  <a:lnTo>
                    <a:pt x="458330" y="31129"/>
                  </a:lnTo>
                  <a:lnTo>
                    <a:pt x="425952" y="28718"/>
                  </a:lnTo>
                  <a:lnTo>
                    <a:pt x="392711" y="27646"/>
                  </a:lnTo>
                  <a:lnTo>
                    <a:pt x="361400" y="27169"/>
                  </a:lnTo>
                  <a:lnTo>
                    <a:pt x="328302" y="26958"/>
                  </a:lnTo>
                  <a:lnTo>
                    <a:pt x="293748" y="27856"/>
                  </a:lnTo>
                  <a:lnTo>
                    <a:pt x="258547" y="31562"/>
                  </a:lnTo>
                  <a:lnTo>
                    <a:pt x="225704" y="33871"/>
                  </a:lnTo>
                  <a:lnTo>
                    <a:pt x="181969" y="35171"/>
                  </a:lnTo>
                  <a:lnTo>
                    <a:pt x="141230" y="35556"/>
                  </a:lnTo>
                  <a:lnTo>
                    <a:pt x="109401" y="36638"/>
                  </a:lnTo>
                  <a:lnTo>
                    <a:pt x="68797" y="40426"/>
                  </a:lnTo>
                  <a:lnTo>
                    <a:pt x="25015" y="48137"/>
                  </a:lnTo>
                  <a:lnTo>
                    <a:pt x="0" y="53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1"/>
            <p:cNvSpPr/>
            <p:nvPr/>
          </p:nvSpPr>
          <p:spPr>
            <a:xfrm>
              <a:off x="1169789" y="5045452"/>
              <a:ext cx="570966" cy="53401"/>
            </a:xfrm>
            <a:custGeom>
              <a:avLst/>
              <a:gdLst/>
              <a:ahLst/>
              <a:cxnLst/>
              <a:rect l="0" t="0" r="0" b="0"/>
              <a:pathLst>
                <a:path w="570966" h="53401">
                  <a:moveTo>
                    <a:pt x="0" y="53400"/>
                  </a:moveTo>
                  <a:lnTo>
                    <a:pt x="7688" y="45711"/>
                  </a:lnTo>
                  <a:lnTo>
                    <a:pt x="13302" y="44838"/>
                  </a:lnTo>
                  <a:lnTo>
                    <a:pt x="42553" y="44480"/>
                  </a:lnTo>
                  <a:lnTo>
                    <a:pt x="81751" y="36783"/>
                  </a:lnTo>
                  <a:lnTo>
                    <a:pt x="117352" y="35786"/>
                  </a:lnTo>
                  <a:lnTo>
                    <a:pt x="161572" y="32943"/>
                  </a:lnTo>
                  <a:lnTo>
                    <a:pt x="196701" y="28487"/>
                  </a:lnTo>
                  <a:lnTo>
                    <a:pt x="234891" y="27167"/>
                  </a:lnTo>
                  <a:lnTo>
                    <a:pt x="274980" y="26775"/>
                  </a:lnTo>
                  <a:lnTo>
                    <a:pt x="314640" y="29305"/>
                  </a:lnTo>
                  <a:lnTo>
                    <a:pt x="355164" y="33693"/>
                  </a:lnTo>
                  <a:lnTo>
                    <a:pt x="392307" y="34993"/>
                  </a:lnTo>
                  <a:lnTo>
                    <a:pt x="428447" y="35378"/>
                  </a:lnTo>
                  <a:lnTo>
                    <a:pt x="471474" y="35508"/>
                  </a:lnTo>
                  <a:lnTo>
                    <a:pt x="512393" y="42604"/>
                  </a:lnTo>
                  <a:lnTo>
                    <a:pt x="556154" y="44437"/>
                  </a:lnTo>
                  <a:lnTo>
                    <a:pt x="569696" y="44467"/>
                  </a:lnTo>
                  <a:lnTo>
                    <a:pt x="570297" y="43476"/>
                  </a:lnTo>
                  <a:lnTo>
                    <a:pt x="570965" y="39728"/>
                  </a:lnTo>
                  <a:lnTo>
                    <a:pt x="570152" y="38332"/>
                  </a:lnTo>
                  <a:lnTo>
                    <a:pt x="568617" y="37402"/>
                  </a:lnTo>
                  <a:lnTo>
                    <a:pt x="561716" y="36091"/>
                  </a:lnTo>
                  <a:lnTo>
                    <a:pt x="546583" y="34620"/>
                  </a:lnTo>
                  <a:lnTo>
                    <a:pt x="526045" y="28487"/>
                  </a:lnTo>
                  <a:lnTo>
                    <a:pt x="488859" y="20721"/>
                  </a:lnTo>
                  <a:lnTo>
                    <a:pt x="445447" y="18282"/>
                  </a:lnTo>
                  <a:lnTo>
                    <a:pt x="407813" y="15213"/>
                  </a:lnTo>
                  <a:lnTo>
                    <a:pt x="367888" y="10666"/>
                  </a:lnTo>
                  <a:lnTo>
                    <a:pt x="328277" y="6673"/>
                  </a:lnTo>
                  <a:lnTo>
                    <a:pt x="285122" y="1852"/>
                  </a:lnTo>
                  <a:lnTo>
                    <a:pt x="240915" y="423"/>
                  </a:lnTo>
                  <a:lnTo>
                    <a:pt x="199044" y="0"/>
                  </a:lnTo>
                  <a:lnTo>
                    <a:pt x="161502" y="2520"/>
                  </a:lnTo>
                  <a:lnTo>
                    <a:pt x="125243" y="6906"/>
                  </a:lnTo>
                  <a:lnTo>
                    <a:pt x="81427" y="10850"/>
                  </a:lnTo>
                  <a:lnTo>
                    <a:pt x="48096" y="15638"/>
                  </a:lnTo>
                  <a:lnTo>
                    <a:pt x="0" y="266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4"/>
          <p:cNvGrpSpPr/>
          <p:nvPr/>
        </p:nvGrpSpPr>
        <p:grpSpPr>
          <a:xfrm>
            <a:off x="1134070" y="3053953"/>
            <a:ext cx="766511" cy="839392"/>
            <a:chOff x="1134070" y="3053953"/>
            <a:chExt cx="766511" cy="839392"/>
          </a:xfrm>
        </p:grpSpPr>
        <p:sp>
          <p:nvSpPr>
            <p:cNvPr id="28" name="SMARTInkShape-32"/>
            <p:cNvSpPr/>
            <p:nvPr/>
          </p:nvSpPr>
          <p:spPr>
            <a:xfrm>
              <a:off x="1134070" y="3053953"/>
              <a:ext cx="749926" cy="44649"/>
            </a:xfrm>
            <a:custGeom>
              <a:avLst/>
              <a:gdLst/>
              <a:ahLst/>
              <a:cxnLst/>
              <a:rect l="0" t="0" r="0" b="0"/>
              <a:pathLst>
                <a:path w="749926" h="44649">
                  <a:moveTo>
                    <a:pt x="0" y="35719"/>
                  </a:moveTo>
                  <a:lnTo>
                    <a:pt x="0" y="28030"/>
                  </a:lnTo>
                  <a:lnTo>
                    <a:pt x="13562" y="13237"/>
                  </a:lnTo>
                  <a:lnTo>
                    <a:pt x="18595" y="10844"/>
                  </a:lnTo>
                  <a:lnTo>
                    <a:pt x="25171" y="9308"/>
                  </a:lnTo>
                  <a:lnTo>
                    <a:pt x="33599" y="2868"/>
                  </a:lnTo>
                  <a:lnTo>
                    <a:pt x="39076" y="1274"/>
                  </a:lnTo>
                  <a:lnTo>
                    <a:pt x="78797" y="33"/>
                  </a:lnTo>
                  <a:lnTo>
                    <a:pt x="120137" y="2"/>
                  </a:lnTo>
                  <a:lnTo>
                    <a:pt x="163883" y="0"/>
                  </a:lnTo>
                  <a:lnTo>
                    <a:pt x="199721" y="0"/>
                  </a:lnTo>
                  <a:lnTo>
                    <a:pt x="233140" y="0"/>
                  </a:lnTo>
                  <a:lnTo>
                    <a:pt x="268178" y="0"/>
                  </a:lnTo>
                  <a:lnTo>
                    <a:pt x="303695" y="0"/>
                  </a:lnTo>
                  <a:lnTo>
                    <a:pt x="339354" y="0"/>
                  </a:lnTo>
                  <a:lnTo>
                    <a:pt x="377701" y="2646"/>
                  </a:lnTo>
                  <a:lnTo>
                    <a:pt x="417836" y="7068"/>
                  </a:lnTo>
                  <a:lnTo>
                    <a:pt x="457509" y="11024"/>
                  </a:lnTo>
                  <a:lnTo>
                    <a:pt x="498038" y="15834"/>
                  </a:lnTo>
                  <a:lnTo>
                    <a:pt x="537827" y="19905"/>
                  </a:lnTo>
                  <a:lnTo>
                    <a:pt x="578390" y="24749"/>
                  </a:lnTo>
                  <a:lnTo>
                    <a:pt x="622912" y="31127"/>
                  </a:lnTo>
                  <a:lnTo>
                    <a:pt x="665514" y="34812"/>
                  </a:lnTo>
                  <a:lnTo>
                    <a:pt x="695096" y="38186"/>
                  </a:lnTo>
                  <a:lnTo>
                    <a:pt x="720048" y="43372"/>
                  </a:lnTo>
                  <a:lnTo>
                    <a:pt x="749925" y="44646"/>
                  </a:lnTo>
                  <a:lnTo>
                    <a:pt x="745303" y="44648"/>
                  </a:lnTo>
                  <a:lnTo>
                    <a:pt x="740358" y="42003"/>
                  </a:lnTo>
                  <a:lnTo>
                    <a:pt x="734853" y="38511"/>
                  </a:lnTo>
                  <a:lnTo>
                    <a:pt x="725183" y="36546"/>
                  </a:lnTo>
                  <a:lnTo>
                    <a:pt x="710191" y="34972"/>
                  </a:lnTo>
                  <a:lnTo>
                    <a:pt x="676734" y="28063"/>
                  </a:lnTo>
                  <a:lnTo>
                    <a:pt x="635429" y="26049"/>
                  </a:lnTo>
                  <a:lnTo>
                    <a:pt x="599813" y="19735"/>
                  </a:lnTo>
                  <a:lnTo>
                    <a:pt x="558282" y="12572"/>
                  </a:lnTo>
                  <a:lnTo>
                    <a:pt x="514557" y="10009"/>
                  </a:lnTo>
                  <a:lnTo>
                    <a:pt x="470182" y="8257"/>
                  </a:lnTo>
                  <a:lnTo>
                    <a:pt x="440480" y="4332"/>
                  </a:lnTo>
                  <a:lnTo>
                    <a:pt x="408097" y="1925"/>
                  </a:lnTo>
                  <a:lnTo>
                    <a:pt x="374853" y="855"/>
                  </a:lnTo>
                  <a:lnTo>
                    <a:pt x="343542" y="380"/>
                  </a:lnTo>
                  <a:lnTo>
                    <a:pt x="310443" y="169"/>
                  </a:lnTo>
                  <a:lnTo>
                    <a:pt x="276881" y="75"/>
                  </a:lnTo>
                  <a:lnTo>
                    <a:pt x="245428" y="33"/>
                  </a:lnTo>
                  <a:lnTo>
                    <a:pt x="222158" y="23"/>
                  </a:lnTo>
                  <a:lnTo>
                    <a:pt x="193746" y="15"/>
                  </a:lnTo>
                  <a:lnTo>
                    <a:pt x="161906" y="10"/>
                  </a:lnTo>
                  <a:lnTo>
                    <a:pt x="126529" y="4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3"/>
            <p:cNvSpPr/>
            <p:nvPr/>
          </p:nvSpPr>
          <p:spPr>
            <a:xfrm>
              <a:off x="1250157" y="3450651"/>
              <a:ext cx="580380" cy="22998"/>
            </a:xfrm>
            <a:custGeom>
              <a:avLst/>
              <a:gdLst/>
              <a:ahLst/>
              <a:cxnLst/>
              <a:rect l="0" t="0" r="0" b="0"/>
              <a:pathLst>
                <a:path w="580380" h="22998">
                  <a:moveTo>
                    <a:pt x="8929" y="14068"/>
                  </a:moveTo>
                  <a:lnTo>
                    <a:pt x="4189" y="14068"/>
                  </a:lnTo>
                  <a:lnTo>
                    <a:pt x="2792" y="13076"/>
                  </a:lnTo>
                  <a:lnTo>
                    <a:pt x="1861" y="11422"/>
                  </a:lnTo>
                  <a:lnTo>
                    <a:pt x="367" y="6379"/>
                  </a:lnTo>
                  <a:lnTo>
                    <a:pt x="0" y="14038"/>
                  </a:lnTo>
                  <a:lnTo>
                    <a:pt x="4740" y="14059"/>
                  </a:lnTo>
                  <a:lnTo>
                    <a:pt x="9713" y="16710"/>
                  </a:lnTo>
                  <a:lnTo>
                    <a:pt x="15230" y="20203"/>
                  </a:lnTo>
                  <a:lnTo>
                    <a:pt x="24907" y="22169"/>
                  </a:lnTo>
                  <a:lnTo>
                    <a:pt x="68619" y="22965"/>
                  </a:lnTo>
                  <a:lnTo>
                    <a:pt x="107960" y="22994"/>
                  </a:lnTo>
                  <a:lnTo>
                    <a:pt x="147774" y="22997"/>
                  </a:lnTo>
                  <a:lnTo>
                    <a:pt x="182139" y="22997"/>
                  </a:lnTo>
                  <a:lnTo>
                    <a:pt x="217457" y="18257"/>
                  </a:lnTo>
                  <a:lnTo>
                    <a:pt x="253057" y="15309"/>
                  </a:lnTo>
                  <a:lnTo>
                    <a:pt x="293481" y="14436"/>
                  </a:lnTo>
                  <a:lnTo>
                    <a:pt x="332137" y="14177"/>
                  </a:lnTo>
                  <a:lnTo>
                    <a:pt x="373467" y="14100"/>
                  </a:lnTo>
                  <a:lnTo>
                    <a:pt x="412392" y="14077"/>
                  </a:lnTo>
                  <a:lnTo>
                    <a:pt x="449060" y="14070"/>
                  </a:lnTo>
                  <a:lnTo>
                    <a:pt x="489877" y="14069"/>
                  </a:lnTo>
                  <a:lnTo>
                    <a:pt x="530875" y="14068"/>
                  </a:lnTo>
                  <a:lnTo>
                    <a:pt x="573903" y="14068"/>
                  </a:lnTo>
                  <a:lnTo>
                    <a:pt x="580379" y="14068"/>
                  </a:lnTo>
                  <a:lnTo>
                    <a:pt x="540699" y="15060"/>
                  </a:lnTo>
                  <a:lnTo>
                    <a:pt x="507091" y="21756"/>
                  </a:lnTo>
                  <a:lnTo>
                    <a:pt x="465768" y="22752"/>
                  </a:lnTo>
                  <a:lnTo>
                    <a:pt x="431141" y="22925"/>
                  </a:lnTo>
                  <a:lnTo>
                    <a:pt x="394754" y="22976"/>
                  </a:lnTo>
                  <a:lnTo>
                    <a:pt x="352994" y="22991"/>
                  </a:lnTo>
                  <a:lnTo>
                    <a:pt x="310193" y="22996"/>
                  </a:lnTo>
                  <a:lnTo>
                    <a:pt x="270943" y="22997"/>
                  </a:lnTo>
                  <a:lnTo>
                    <a:pt x="229328" y="22997"/>
                  </a:lnTo>
                  <a:lnTo>
                    <a:pt x="191421" y="22997"/>
                  </a:lnTo>
                  <a:lnTo>
                    <a:pt x="155053" y="22997"/>
                  </a:lnTo>
                  <a:lnTo>
                    <a:pt x="120135" y="22997"/>
                  </a:lnTo>
                  <a:lnTo>
                    <a:pt x="76711" y="22997"/>
                  </a:lnTo>
                  <a:lnTo>
                    <a:pt x="33324" y="22997"/>
                  </a:lnTo>
                  <a:lnTo>
                    <a:pt x="19674" y="22997"/>
                  </a:lnTo>
                  <a:lnTo>
                    <a:pt x="23137" y="22997"/>
                  </a:lnTo>
                  <a:lnTo>
                    <a:pt x="27811" y="20352"/>
                  </a:lnTo>
                  <a:lnTo>
                    <a:pt x="33196" y="16861"/>
                  </a:lnTo>
                  <a:lnTo>
                    <a:pt x="42798" y="14895"/>
                  </a:lnTo>
                  <a:lnTo>
                    <a:pt x="57770" y="13321"/>
                  </a:lnTo>
                  <a:lnTo>
                    <a:pt x="91220" y="6412"/>
                  </a:lnTo>
                  <a:lnTo>
                    <a:pt x="126387" y="5390"/>
                  </a:lnTo>
                  <a:lnTo>
                    <a:pt x="170522" y="5188"/>
                  </a:lnTo>
                  <a:lnTo>
                    <a:pt x="205637" y="2507"/>
                  </a:lnTo>
                  <a:lnTo>
                    <a:pt x="229308" y="0"/>
                  </a:lnTo>
                  <a:lnTo>
                    <a:pt x="264947" y="3175"/>
                  </a:lnTo>
                  <a:lnTo>
                    <a:pt x="300642" y="4556"/>
                  </a:lnTo>
                  <a:lnTo>
                    <a:pt x="336354" y="4966"/>
                  </a:lnTo>
                  <a:lnTo>
                    <a:pt x="371078" y="5087"/>
                  </a:lnTo>
                  <a:lnTo>
                    <a:pt x="412627" y="7774"/>
                  </a:lnTo>
                  <a:lnTo>
                    <a:pt x="456283" y="13239"/>
                  </a:lnTo>
                  <a:lnTo>
                    <a:pt x="497359" y="13958"/>
                  </a:lnTo>
                  <a:lnTo>
                    <a:pt x="526851" y="140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4"/>
            <p:cNvSpPr/>
            <p:nvPr/>
          </p:nvSpPr>
          <p:spPr>
            <a:xfrm>
              <a:off x="1205508" y="3857734"/>
              <a:ext cx="695073" cy="35611"/>
            </a:xfrm>
            <a:custGeom>
              <a:avLst/>
              <a:gdLst/>
              <a:ahLst/>
              <a:cxnLst/>
              <a:rect l="0" t="0" r="0" b="0"/>
              <a:pathLst>
                <a:path w="695073" h="35611">
                  <a:moveTo>
                    <a:pt x="26789" y="8821"/>
                  </a:moveTo>
                  <a:lnTo>
                    <a:pt x="22048" y="8821"/>
                  </a:lnTo>
                  <a:lnTo>
                    <a:pt x="20652" y="7829"/>
                  </a:lnTo>
                  <a:lnTo>
                    <a:pt x="19721" y="6175"/>
                  </a:lnTo>
                  <a:lnTo>
                    <a:pt x="17891" y="0"/>
                  </a:lnTo>
                  <a:lnTo>
                    <a:pt x="13128" y="4664"/>
                  </a:lnTo>
                  <a:lnTo>
                    <a:pt x="12721" y="6050"/>
                  </a:lnTo>
                  <a:lnTo>
                    <a:pt x="13441" y="6973"/>
                  </a:lnTo>
                  <a:lnTo>
                    <a:pt x="17837" y="8811"/>
                  </a:lnTo>
                  <a:lnTo>
                    <a:pt x="30286" y="8820"/>
                  </a:lnTo>
                  <a:lnTo>
                    <a:pt x="35950" y="11466"/>
                  </a:lnTo>
                  <a:lnTo>
                    <a:pt x="38849" y="13561"/>
                  </a:lnTo>
                  <a:lnTo>
                    <a:pt x="52411" y="16509"/>
                  </a:lnTo>
                  <a:lnTo>
                    <a:pt x="60666" y="14553"/>
                  </a:lnTo>
                  <a:lnTo>
                    <a:pt x="64257" y="12642"/>
                  </a:lnTo>
                  <a:lnTo>
                    <a:pt x="108094" y="9156"/>
                  </a:lnTo>
                  <a:lnTo>
                    <a:pt x="144052" y="8887"/>
                  </a:lnTo>
                  <a:lnTo>
                    <a:pt x="188344" y="8834"/>
                  </a:lnTo>
                  <a:lnTo>
                    <a:pt x="226131" y="6179"/>
                  </a:lnTo>
                  <a:lnTo>
                    <a:pt x="268746" y="1754"/>
                  </a:lnTo>
                  <a:lnTo>
                    <a:pt x="312793" y="3089"/>
                  </a:lnTo>
                  <a:lnTo>
                    <a:pt x="357263" y="7122"/>
                  </a:lnTo>
                  <a:lnTo>
                    <a:pt x="401858" y="8318"/>
                  </a:lnTo>
                  <a:lnTo>
                    <a:pt x="446491" y="11317"/>
                  </a:lnTo>
                  <a:lnTo>
                    <a:pt x="488489" y="15844"/>
                  </a:lnTo>
                  <a:lnTo>
                    <a:pt x="526068" y="19831"/>
                  </a:lnTo>
                  <a:lnTo>
                    <a:pt x="562338" y="24651"/>
                  </a:lnTo>
                  <a:lnTo>
                    <a:pt x="605409" y="26279"/>
                  </a:lnTo>
                  <a:lnTo>
                    <a:pt x="648209" y="34333"/>
                  </a:lnTo>
                  <a:lnTo>
                    <a:pt x="691643" y="35600"/>
                  </a:lnTo>
                  <a:lnTo>
                    <a:pt x="695072" y="35607"/>
                  </a:lnTo>
                  <a:lnTo>
                    <a:pt x="657281" y="35610"/>
                  </a:lnTo>
                  <a:lnTo>
                    <a:pt x="614693" y="34618"/>
                  </a:lnTo>
                  <a:lnTo>
                    <a:pt x="581101" y="29473"/>
                  </a:lnTo>
                  <a:lnTo>
                    <a:pt x="540169" y="27508"/>
                  </a:lnTo>
                  <a:lnTo>
                    <a:pt x="496622" y="26925"/>
                  </a:lnTo>
                  <a:lnTo>
                    <a:pt x="467114" y="26789"/>
                  </a:lnTo>
                  <a:lnTo>
                    <a:pt x="434817" y="26729"/>
                  </a:lnTo>
                  <a:lnTo>
                    <a:pt x="401611" y="26702"/>
                  </a:lnTo>
                  <a:lnTo>
                    <a:pt x="370317" y="26690"/>
                  </a:lnTo>
                  <a:lnTo>
                    <a:pt x="337226" y="26684"/>
                  </a:lnTo>
                  <a:lnTo>
                    <a:pt x="303667" y="26682"/>
                  </a:lnTo>
                  <a:lnTo>
                    <a:pt x="272216" y="26681"/>
                  </a:lnTo>
                  <a:lnTo>
                    <a:pt x="241701" y="26680"/>
                  </a:lnTo>
                  <a:lnTo>
                    <a:pt x="211602" y="26680"/>
                  </a:lnTo>
                  <a:lnTo>
                    <a:pt x="167758" y="27672"/>
                  </a:lnTo>
                  <a:lnTo>
                    <a:pt x="129191" y="32817"/>
                  </a:lnTo>
                  <a:lnTo>
                    <a:pt x="93621" y="34782"/>
                  </a:lnTo>
                  <a:lnTo>
                    <a:pt x="49958" y="35501"/>
                  </a:lnTo>
                  <a:lnTo>
                    <a:pt x="6215" y="35600"/>
                  </a:lnTo>
                  <a:lnTo>
                    <a:pt x="0" y="35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79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 of saying “says”…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Unless the words were spoken aloud by one of the characters, try a more dynamic verb than “says.”</a:t>
            </a:r>
          </a:p>
          <a:p>
            <a:pPr lvl="1"/>
            <a:r>
              <a:rPr lang="en-US" sz="2400" dirty="0" err="1" smtClean="0"/>
              <a:t>Petruchio</a:t>
            </a:r>
            <a:r>
              <a:rPr lang="en-US" sz="2400" dirty="0" smtClean="0"/>
              <a:t> </a:t>
            </a:r>
            <a:r>
              <a:rPr lang="en-US" sz="2800" b="1" dirty="0" smtClean="0"/>
              <a:t>remarks</a:t>
            </a:r>
            <a:r>
              <a:rPr lang="en-US" sz="2400" dirty="0" smtClean="0"/>
              <a:t> “…</a:t>
            </a:r>
            <a:br>
              <a:rPr lang="en-US" sz="2400" dirty="0" smtClean="0"/>
            </a:br>
            <a:r>
              <a:rPr lang="en-US" sz="2400" dirty="0" err="1" smtClean="0"/>
              <a:t>Katherina</a:t>
            </a:r>
            <a:r>
              <a:rPr lang="en-US" sz="2400" dirty="0" smtClean="0"/>
              <a:t> </a:t>
            </a:r>
            <a:r>
              <a:rPr lang="en-US" sz="2800" b="1" dirty="0" smtClean="0"/>
              <a:t>bemoans</a:t>
            </a:r>
            <a:r>
              <a:rPr lang="en-US" sz="2400" dirty="0" smtClean="0"/>
              <a:t> “…</a:t>
            </a:r>
            <a:br>
              <a:rPr lang="en-US" sz="2400" dirty="0" smtClean="0"/>
            </a:br>
            <a:r>
              <a:rPr lang="en-US" sz="2400" dirty="0" err="1" smtClean="0"/>
              <a:t>Hortensio</a:t>
            </a:r>
            <a:r>
              <a:rPr lang="en-US" sz="2400" dirty="0" smtClean="0"/>
              <a:t> </a:t>
            </a:r>
            <a:r>
              <a:rPr lang="en-US" sz="2800" b="1" dirty="0" smtClean="0"/>
              <a:t>claims</a:t>
            </a:r>
            <a:r>
              <a:rPr lang="en-US" sz="2400" dirty="0" smtClean="0"/>
              <a:t> “…</a:t>
            </a:r>
            <a:br>
              <a:rPr lang="en-US" sz="2400" dirty="0" smtClean="0"/>
            </a:br>
            <a:r>
              <a:rPr lang="en-US" sz="2400" dirty="0" err="1" smtClean="0"/>
              <a:t>Petruchio</a:t>
            </a:r>
            <a:r>
              <a:rPr lang="en-US" sz="2400" dirty="0" smtClean="0"/>
              <a:t> </a:t>
            </a:r>
            <a:r>
              <a:rPr lang="en-US" sz="2800" b="1" dirty="0" smtClean="0"/>
              <a:t>comments</a:t>
            </a:r>
            <a:r>
              <a:rPr lang="en-US" sz="2400" dirty="0" smtClean="0"/>
              <a:t> “…</a:t>
            </a: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Baptista</a:t>
            </a:r>
            <a:r>
              <a:rPr lang="en-US" sz="2400" dirty="0" smtClean="0"/>
              <a:t> </a:t>
            </a:r>
            <a:r>
              <a:rPr lang="en-US" sz="2800" b="1" dirty="0" smtClean="0"/>
              <a:t>observes</a:t>
            </a:r>
            <a:r>
              <a:rPr lang="en-US" sz="2400" dirty="0" smtClean="0"/>
              <a:t> “…</a:t>
            </a: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Katherina</a:t>
            </a:r>
            <a:r>
              <a:rPr lang="en-US" sz="2400" dirty="0" smtClean="0"/>
              <a:t> </a:t>
            </a:r>
            <a:r>
              <a:rPr lang="en-US" sz="2800" b="1" dirty="0" smtClean="0"/>
              <a:t>concludes</a:t>
            </a:r>
            <a:r>
              <a:rPr lang="en-US" sz="2400" dirty="0" smtClean="0"/>
              <a:t> “…</a:t>
            </a: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Lucentio</a:t>
            </a:r>
            <a:r>
              <a:rPr lang="en-US" sz="2400" dirty="0" smtClean="0"/>
              <a:t> </a:t>
            </a:r>
            <a:r>
              <a:rPr lang="en-US" sz="2800" b="1" dirty="0" smtClean="0"/>
              <a:t>exclaims</a:t>
            </a:r>
            <a:r>
              <a:rPr lang="en-US" sz="2400" dirty="0" smtClean="0"/>
              <a:t> “…</a:t>
            </a: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Petruchio</a:t>
            </a:r>
            <a:r>
              <a:rPr lang="en-US" sz="2400" dirty="0" smtClean="0"/>
              <a:t> </a:t>
            </a:r>
            <a:r>
              <a:rPr lang="en-US" sz="2800" b="1" dirty="0" smtClean="0"/>
              <a:t>adds</a:t>
            </a:r>
            <a:r>
              <a:rPr lang="en-US" sz="2400" dirty="0" smtClean="0"/>
              <a:t> “…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1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Always cite your quote!!!</a:t>
            </a:r>
            <a:br>
              <a:rPr lang="en-US" b="1" dirty="0" smtClean="0"/>
            </a:br>
            <a:r>
              <a:rPr lang="en-US" sz="4000" b="1" dirty="0" smtClean="0"/>
              <a:t>State the Act, Scene, and Line #...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How to cite Shakespeare:</a:t>
            </a:r>
          </a:p>
          <a:p>
            <a:r>
              <a:rPr lang="en-US" sz="2800" dirty="0" smtClean="0"/>
              <a:t>Author and page number in parentheses</a:t>
            </a:r>
          </a:p>
          <a:p>
            <a:pPr lvl="1"/>
            <a:r>
              <a:rPr lang="en-US" sz="2600" b="1" dirty="0" smtClean="0">
                <a:solidFill>
                  <a:srgbClr val="0070C0"/>
                </a:solidFill>
              </a:rPr>
              <a:t>(Act #, Scene #, line #’s)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For example(Act 3, Scene 1, lines 58-61).</a:t>
            </a:r>
          </a:p>
          <a:p>
            <a:pPr lvl="1"/>
            <a:endParaRPr lang="en-US" sz="3200" b="1" dirty="0">
              <a:solidFill>
                <a:srgbClr val="0070C0"/>
              </a:solidFill>
            </a:endParaRPr>
          </a:p>
          <a:p>
            <a:pPr lvl="1"/>
            <a:endParaRPr lang="en-US" sz="3200" b="1" dirty="0" smtClean="0">
              <a:solidFill>
                <a:srgbClr val="0070C0"/>
              </a:solidFill>
            </a:endParaRPr>
          </a:p>
          <a:p>
            <a:pPr lvl="1"/>
            <a:endParaRPr lang="en-US" sz="32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/>
              <a:t>Notice how the period goes on the outside of the quote?</a:t>
            </a:r>
            <a:endParaRPr lang="en-US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162800" y="3505200"/>
            <a:ext cx="990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SMARTInkShape-Group17"/>
          <p:cNvGrpSpPr/>
          <p:nvPr/>
        </p:nvGrpSpPr>
        <p:grpSpPr>
          <a:xfrm>
            <a:off x="857441" y="2294939"/>
            <a:ext cx="5963028" cy="320769"/>
            <a:chOff x="857441" y="2294939"/>
            <a:chExt cx="5963028" cy="320769"/>
          </a:xfrm>
        </p:grpSpPr>
        <p:sp>
          <p:nvSpPr>
            <p:cNvPr id="28" name="SMARTInkShape-39"/>
            <p:cNvSpPr/>
            <p:nvPr/>
          </p:nvSpPr>
          <p:spPr>
            <a:xfrm>
              <a:off x="2714625" y="2446734"/>
              <a:ext cx="375048" cy="160736"/>
            </a:xfrm>
            <a:custGeom>
              <a:avLst/>
              <a:gdLst/>
              <a:ahLst/>
              <a:cxnLst/>
              <a:rect l="0" t="0" r="0" b="0"/>
              <a:pathLst>
                <a:path w="375048" h="160736">
                  <a:moveTo>
                    <a:pt x="0" y="0"/>
                  </a:moveTo>
                  <a:lnTo>
                    <a:pt x="7688" y="0"/>
                  </a:lnTo>
                  <a:lnTo>
                    <a:pt x="8102" y="993"/>
                  </a:lnTo>
                  <a:lnTo>
                    <a:pt x="8920" y="8821"/>
                  </a:lnTo>
                  <a:lnTo>
                    <a:pt x="13667" y="8898"/>
                  </a:lnTo>
                  <a:lnTo>
                    <a:pt x="15065" y="9901"/>
                  </a:lnTo>
                  <a:lnTo>
                    <a:pt x="16617" y="13661"/>
                  </a:lnTo>
                  <a:lnTo>
                    <a:pt x="18023" y="15061"/>
                  </a:lnTo>
                  <a:lnTo>
                    <a:pt x="22232" y="16616"/>
                  </a:lnTo>
                  <a:lnTo>
                    <a:pt x="65440" y="17811"/>
                  </a:lnTo>
                  <a:lnTo>
                    <a:pt x="107543" y="17853"/>
                  </a:lnTo>
                  <a:lnTo>
                    <a:pt x="145597" y="17859"/>
                  </a:lnTo>
                  <a:lnTo>
                    <a:pt x="186297" y="22600"/>
                  </a:lnTo>
                  <a:lnTo>
                    <a:pt x="223000" y="33091"/>
                  </a:lnTo>
                  <a:lnTo>
                    <a:pt x="258913" y="47363"/>
                  </a:lnTo>
                  <a:lnTo>
                    <a:pt x="294670" y="73738"/>
                  </a:lnTo>
                  <a:lnTo>
                    <a:pt x="326206" y="108389"/>
                  </a:lnTo>
                  <a:lnTo>
                    <a:pt x="375047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0"/>
            <p:cNvSpPr/>
            <p:nvPr/>
          </p:nvSpPr>
          <p:spPr>
            <a:xfrm>
              <a:off x="2241352" y="2428875"/>
              <a:ext cx="276821" cy="106237"/>
            </a:xfrm>
            <a:custGeom>
              <a:avLst/>
              <a:gdLst/>
              <a:ahLst/>
              <a:cxnLst/>
              <a:rect l="0" t="0" r="0" b="0"/>
              <a:pathLst>
                <a:path w="276821" h="106237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6" y="15446"/>
                  </a:lnTo>
                  <a:lnTo>
                    <a:pt x="4740" y="16250"/>
                  </a:lnTo>
                  <a:lnTo>
                    <a:pt x="6136" y="17779"/>
                  </a:lnTo>
                  <a:lnTo>
                    <a:pt x="7688" y="22123"/>
                  </a:lnTo>
                  <a:lnTo>
                    <a:pt x="8897" y="51480"/>
                  </a:lnTo>
                  <a:lnTo>
                    <a:pt x="15060" y="61285"/>
                  </a:lnTo>
                  <a:lnTo>
                    <a:pt x="18022" y="74823"/>
                  </a:lnTo>
                  <a:lnTo>
                    <a:pt x="25734" y="86552"/>
                  </a:lnTo>
                  <a:lnTo>
                    <a:pt x="34919" y="96676"/>
                  </a:lnTo>
                  <a:lnTo>
                    <a:pt x="45616" y="102498"/>
                  </a:lnTo>
                  <a:lnTo>
                    <a:pt x="68652" y="106236"/>
                  </a:lnTo>
                  <a:lnTo>
                    <a:pt x="110611" y="104389"/>
                  </a:lnTo>
                  <a:lnTo>
                    <a:pt x="137465" y="97989"/>
                  </a:lnTo>
                  <a:lnTo>
                    <a:pt x="179166" y="85222"/>
                  </a:lnTo>
                  <a:lnTo>
                    <a:pt x="219527" y="72272"/>
                  </a:lnTo>
                  <a:lnTo>
                    <a:pt x="27682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"/>
            <p:cNvSpPr/>
            <p:nvPr/>
          </p:nvSpPr>
          <p:spPr>
            <a:xfrm>
              <a:off x="857441" y="2294939"/>
              <a:ext cx="5963028" cy="320769"/>
            </a:xfrm>
            <a:custGeom>
              <a:avLst/>
              <a:gdLst/>
              <a:ahLst/>
              <a:cxnLst/>
              <a:rect l="0" t="0" r="0" b="0"/>
              <a:pathLst>
                <a:path w="5963028" h="320769">
                  <a:moveTo>
                    <a:pt x="124825" y="8920"/>
                  </a:moveTo>
                  <a:lnTo>
                    <a:pt x="120084" y="8920"/>
                  </a:lnTo>
                  <a:lnTo>
                    <a:pt x="115111" y="6274"/>
                  </a:lnTo>
                  <a:lnTo>
                    <a:pt x="108574" y="1232"/>
                  </a:lnTo>
                  <a:lnTo>
                    <a:pt x="98157" y="0"/>
                  </a:lnTo>
                  <a:lnTo>
                    <a:pt x="93331" y="4734"/>
                  </a:lnTo>
                  <a:lnTo>
                    <a:pt x="90984" y="9706"/>
                  </a:lnTo>
                  <a:lnTo>
                    <a:pt x="81077" y="54132"/>
                  </a:lnTo>
                  <a:lnTo>
                    <a:pt x="75554" y="95474"/>
                  </a:lnTo>
                  <a:lnTo>
                    <a:pt x="65961" y="134386"/>
                  </a:lnTo>
                  <a:lnTo>
                    <a:pt x="63037" y="176616"/>
                  </a:lnTo>
                  <a:lnTo>
                    <a:pt x="57719" y="213914"/>
                  </a:lnTo>
                  <a:lnTo>
                    <a:pt x="53958" y="256255"/>
                  </a:lnTo>
                  <a:lnTo>
                    <a:pt x="53397" y="293578"/>
                  </a:lnTo>
                  <a:lnTo>
                    <a:pt x="56037" y="294185"/>
                  </a:lnTo>
                  <a:lnTo>
                    <a:pt x="58131" y="294347"/>
                  </a:lnTo>
                  <a:lnTo>
                    <a:pt x="60518" y="292470"/>
                  </a:lnTo>
                  <a:lnTo>
                    <a:pt x="92297" y="253943"/>
                  </a:lnTo>
                  <a:lnTo>
                    <a:pt x="119059" y="213644"/>
                  </a:lnTo>
                  <a:lnTo>
                    <a:pt x="151246" y="169568"/>
                  </a:lnTo>
                  <a:lnTo>
                    <a:pt x="182323" y="125987"/>
                  </a:lnTo>
                  <a:lnTo>
                    <a:pt x="225196" y="86658"/>
                  </a:lnTo>
                  <a:lnTo>
                    <a:pt x="260583" y="54373"/>
                  </a:lnTo>
                  <a:lnTo>
                    <a:pt x="274521" y="47523"/>
                  </a:lnTo>
                  <a:lnTo>
                    <a:pt x="278200" y="46562"/>
                  </a:lnTo>
                  <a:lnTo>
                    <a:pt x="280653" y="46913"/>
                  </a:lnTo>
                  <a:lnTo>
                    <a:pt x="282288" y="48139"/>
                  </a:lnTo>
                  <a:lnTo>
                    <a:pt x="292340" y="62806"/>
                  </a:lnTo>
                  <a:lnTo>
                    <a:pt x="302051" y="100522"/>
                  </a:lnTo>
                  <a:lnTo>
                    <a:pt x="310987" y="144309"/>
                  </a:lnTo>
                  <a:lnTo>
                    <a:pt x="319917" y="188882"/>
                  </a:lnTo>
                  <a:lnTo>
                    <a:pt x="325965" y="203336"/>
                  </a:lnTo>
                  <a:lnTo>
                    <a:pt x="341276" y="224043"/>
                  </a:lnTo>
                  <a:lnTo>
                    <a:pt x="355536" y="234497"/>
                  </a:lnTo>
                  <a:lnTo>
                    <a:pt x="372328" y="239138"/>
                  </a:lnTo>
                  <a:lnTo>
                    <a:pt x="389872" y="240513"/>
                  </a:lnTo>
                  <a:lnTo>
                    <a:pt x="429235" y="231303"/>
                  </a:lnTo>
                  <a:lnTo>
                    <a:pt x="464311" y="215346"/>
                  </a:lnTo>
                  <a:lnTo>
                    <a:pt x="506040" y="193085"/>
                  </a:lnTo>
                  <a:lnTo>
                    <a:pt x="546620" y="166933"/>
                  </a:lnTo>
                  <a:lnTo>
                    <a:pt x="580861" y="144705"/>
                  </a:lnTo>
                  <a:lnTo>
                    <a:pt x="616142" y="128197"/>
                  </a:lnTo>
                  <a:lnTo>
                    <a:pt x="658878" y="113730"/>
                  </a:lnTo>
                  <a:lnTo>
                    <a:pt x="702381" y="98300"/>
                  </a:lnTo>
                  <a:lnTo>
                    <a:pt x="709292" y="95296"/>
                  </a:lnTo>
                  <a:lnTo>
                    <a:pt x="714891" y="94285"/>
                  </a:lnTo>
                  <a:lnTo>
                    <a:pt x="723759" y="95808"/>
                  </a:lnTo>
                  <a:lnTo>
                    <a:pt x="739069" y="102244"/>
                  </a:lnTo>
                  <a:lnTo>
                    <a:pt x="745088" y="107614"/>
                  </a:lnTo>
                  <a:lnTo>
                    <a:pt x="755406" y="129220"/>
                  </a:lnTo>
                  <a:lnTo>
                    <a:pt x="764668" y="169947"/>
                  </a:lnTo>
                  <a:lnTo>
                    <a:pt x="767355" y="206784"/>
                  </a:lnTo>
                  <a:lnTo>
                    <a:pt x="777422" y="250208"/>
                  </a:lnTo>
                  <a:lnTo>
                    <a:pt x="794615" y="293903"/>
                  </a:lnTo>
                  <a:lnTo>
                    <a:pt x="801525" y="305243"/>
                  </a:lnTo>
                  <a:lnTo>
                    <a:pt x="811210" y="313591"/>
                  </a:lnTo>
                  <a:lnTo>
                    <a:pt x="822130" y="317962"/>
                  </a:lnTo>
                  <a:lnTo>
                    <a:pt x="845309" y="320768"/>
                  </a:lnTo>
                  <a:lnTo>
                    <a:pt x="867799" y="316514"/>
                  </a:lnTo>
                  <a:lnTo>
                    <a:pt x="912037" y="288022"/>
                  </a:lnTo>
                  <a:lnTo>
                    <a:pt x="947625" y="257638"/>
                  </a:lnTo>
                  <a:lnTo>
                    <a:pt x="991843" y="225619"/>
                  </a:lnTo>
                  <a:lnTo>
                    <a:pt x="1014197" y="210403"/>
                  </a:lnTo>
                  <a:lnTo>
                    <a:pt x="1055448" y="173588"/>
                  </a:lnTo>
                  <a:lnTo>
                    <a:pt x="1096779" y="146619"/>
                  </a:lnTo>
                  <a:lnTo>
                    <a:pt x="1138751" y="123175"/>
                  </a:lnTo>
                  <a:lnTo>
                    <a:pt x="1179365" y="104713"/>
                  </a:lnTo>
                  <a:lnTo>
                    <a:pt x="1201146" y="99501"/>
                  </a:lnTo>
                  <a:lnTo>
                    <a:pt x="1212062" y="98788"/>
                  </a:lnTo>
                  <a:lnTo>
                    <a:pt x="1220883" y="101116"/>
                  </a:lnTo>
                  <a:lnTo>
                    <a:pt x="1224624" y="103127"/>
                  </a:lnTo>
                  <a:lnTo>
                    <a:pt x="1246899" y="131237"/>
                  </a:lnTo>
                  <a:lnTo>
                    <a:pt x="1270465" y="172491"/>
                  </a:lnTo>
                  <a:lnTo>
                    <a:pt x="1296707" y="213768"/>
                  </a:lnTo>
                  <a:lnTo>
                    <a:pt x="1313093" y="229358"/>
                  </a:lnTo>
                  <a:lnTo>
                    <a:pt x="1341148" y="243515"/>
                  </a:lnTo>
                  <a:lnTo>
                    <a:pt x="1384159" y="249165"/>
                  </a:lnTo>
                  <a:lnTo>
                    <a:pt x="1424419" y="245112"/>
                  </a:lnTo>
                  <a:lnTo>
                    <a:pt x="1458862" y="232802"/>
                  </a:lnTo>
                  <a:lnTo>
                    <a:pt x="1498943" y="211847"/>
                  </a:lnTo>
                  <a:lnTo>
                    <a:pt x="1530286" y="197998"/>
                  </a:lnTo>
                  <a:lnTo>
                    <a:pt x="1563068" y="184236"/>
                  </a:lnTo>
                  <a:lnTo>
                    <a:pt x="1594174" y="168198"/>
                  </a:lnTo>
                  <a:lnTo>
                    <a:pt x="1627181" y="153794"/>
                  </a:lnTo>
                  <a:lnTo>
                    <a:pt x="1661695" y="139785"/>
                  </a:lnTo>
                  <a:lnTo>
                    <a:pt x="1696878" y="123637"/>
                  </a:lnTo>
                  <a:lnTo>
                    <a:pt x="1729713" y="111830"/>
                  </a:lnTo>
                  <a:lnTo>
                    <a:pt x="1773443" y="99605"/>
                  </a:lnTo>
                  <a:lnTo>
                    <a:pt x="1811536" y="89699"/>
                  </a:lnTo>
                  <a:lnTo>
                    <a:pt x="1855223" y="82203"/>
                  </a:lnTo>
                  <a:lnTo>
                    <a:pt x="1898161" y="88208"/>
                  </a:lnTo>
                  <a:lnTo>
                    <a:pt x="1903354" y="90552"/>
                  </a:lnTo>
                  <a:lnTo>
                    <a:pt x="1922085" y="109310"/>
                  </a:lnTo>
                  <a:lnTo>
                    <a:pt x="1940477" y="140340"/>
                  </a:lnTo>
                  <a:lnTo>
                    <a:pt x="1958382" y="183336"/>
                  </a:lnTo>
                  <a:lnTo>
                    <a:pt x="1983934" y="224891"/>
                  </a:lnTo>
                  <a:lnTo>
                    <a:pt x="1993223" y="236537"/>
                  </a:lnTo>
                  <a:lnTo>
                    <a:pt x="2029678" y="265619"/>
                  </a:lnTo>
                  <a:lnTo>
                    <a:pt x="2051830" y="273495"/>
                  </a:lnTo>
                  <a:lnTo>
                    <a:pt x="2081833" y="276156"/>
                  </a:lnTo>
                  <a:lnTo>
                    <a:pt x="2123552" y="269553"/>
                  </a:lnTo>
                  <a:lnTo>
                    <a:pt x="2158248" y="260549"/>
                  </a:lnTo>
                  <a:lnTo>
                    <a:pt x="2193663" y="245755"/>
                  </a:lnTo>
                  <a:lnTo>
                    <a:pt x="2229292" y="227811"/>
                  </a:lnTo>
                  <a:lnTo>
                    <a:pt x="2264984" y="204084"/>
                  </a:lnTo>
                  <a:lnTo>
                    <a:pt x="2301687" y="178202"/>
                  </a:lnTo>
                  <a:lnTo>
                    <a:pt x="2342549" y="152674"/>
                  </a:lnTo>
                  <a:lnTo>
                    <a:pt x="2379240" y="132102"/>
                  </a:lnTo>
                  <a:lnTo>
                    <a:pt x="2421453" y="110018"/>
                  </a:lnTo>
                  <a:lnTo>
                    <a:pt x="2462974" y="100548"/>
                  </a:lnTo>
                  <a:lnTo>
                    <a:pt x="2506217" y="98524"/>
                  </a:lnTo>
                  <a:lnTo>
                    <a:pt x="2518706" y="99346"/>
                  </a:lnTo>
                  <a:lnTo>
                    <a:pt x="2527563" y="103018"/>
                  </a:lnTo>
                  <a:lnTo>
                    <a:pt x="2559971" y="131642"/>
                  </a:lnTo>
                  <a:lnTo>
                    <a:pt x="2587711" y="174427"/>
                  </a:lnTo>
                  <a:lnTo>
                    <a:pt x="2614584" y="218911"/>
                  </a:lnTo>
                  <a:lnTo>
                    <a:pt x="2653809" y="255857"/>
                  </a:lnTo>
                  <a:lnTo>
                    <a:pt x="2681880" y="277780"/>
                  </a:lnTo>
                  <a:lnTo>
                    <a:pt x="2726434" y="290186"/>
                  </a:lnTo>
                  <a:lnTo>
                    <a:pt x="2768416" y="281782"/>
                  </a:lnTo>
                  <a:lnTo>
                    <a:pt x="2809948" y="263535"/>
                  </a:lnTo>
                  <a:lnTo>
                    <a:pt x="2850489" y="238176"/>
                  </a:lnTo>
                  <a:lnTo>
                    <a:pt x="2884723" y="216085"/>
                  </a:lnTo>
                  <a:lnTo>
                    <a:pt x="2920002" y="194326"/>
                  </a:lnTo>
                  <a:lnTo>
                    <a:pt x="2955591" y="171673"/>
                  </a:lnTo>
                  <a:lnTo>
                    <a:pt x="2991271" y="152394"/>
                  </a:lnTo>
                  <a:lnTo>
                    <a:pt x="3026978" y="136759"/>
                  </a:lnTo>
                  <a:lnTo>
                    <a:pt x="3069858" y="122587"/>
                  </a:lnTo>
                  <a:lnTo>
                    <a:pt x="3097888" y="118006"/>
                  </a:lnTo>
                  <a:lnTo>
                    <a:pt x="3120304" y="121389"/>
                  </a:lnTo>
                  <a:lnTo>
                    <a:pt x="3139514" y="128675"/>
                  </a:lnTo>
                  <a:lnTo>
                    <a:pt x="3175751" y="158332"/>
                  </a:lnTo>
                  <a:lnTo>
                    <a:pt x="3208376" y="199454"/>
                  </a:lnTo>
                  <a:lnTo>
                    <a:pt x="3230729" y="229191"/>
                  </a:lnTo>
                  <a:lnTo>
                    <a:pt x="3259323" y="249239"/>
                  </a:lnTo>
                  <a:lnTo>
                    <a:pt x="3287733" y="261774"/>
                  </a:lnTo>
                  <a:lnTo>
                    <a:pt x="3308516" y="266072"/>
                  </a:lnTo>
                  <a:lnTo>
                    <a:pt x="3340445" y="260395"/>
                  </a:lnTo>
                  <a:lnTo>
                    <a:pt x="3375415" y="247073"/>
                  </a:lnTo>
                  <a:lnTo>
                    <a:pt x="3415726" y="225627"/>
                  </a:lnTo>
                  <a:lnTo>
                    <a:pt x="3450179" y="203437"/>
                  </a:lnTo>
                  <a:lnTo>
                    <a:pt x="3485521" y="182751"/>
                  </a:lnTo>
                  <a:lnTo>
                    <a:pt x="3521129" y="159314"/>
                  </a:lnTo>
                  <a:lnTo>
                    <a:pt x="3556815" y="138258"/>
                  </a:lnTo>
                  <a:lnTo>
                    <a:pt x="3592524" y="124192"/>
                  </a:lnTo>
                  <a:lnTo>
                    <a:pt x="3633017" y="110551"/>
                  </a:lnTo>
                  <a:lnTo>
                    <a:pt x="3659641" y="103305"/>
                  </a:lnTo>
                  <a:lnTo>
                    <a:pt x="3673945" y="104778"/>
                  </a:lnTo>
                  <a:lnTo>
                    <a:pt x="3711414" y="119368"/>
                  </a:lnTo>
                  <a:lnTo>
                    <a:pt x="3724651" y="128076"/>
                  </a:lnTo>
                  <a:lnTo>
                    <a:pt x="3738013" y="147037"/>
                  </a:lnTo>
                  <a:lnTo>
                    <a:pt x="3761832" y="187584"/>
                  </a:lnTo>
                  <a:lnTo>
                    <a:pt x="3788089" y="220593"/>
                  </a:lnTo>
                  <a:lnTo>
                    <a:pt x="3810222" y="234618"/>
                  </a:lnTo>
                  <a:lnTo>
                    <a:pt x="3827791" y="239174"/>
                  </a:lnTo>
                  <a:lnTo>
                    <a:pt x="3868139" y="240924"/>
                  </a:lnTo>
                  <a:lnTo>
                    <a:pt x="3911245" y="224289"/>
                  </a:lnTo>
                  <a:lnTo>
                    <a:pt x="3940516" y="209324"/>
                  </a:lnTo>
                  <a:lnTo>
                    <a:pt x="3974324" y="188685"/>
                  </a:lnTo>
                  <a:lnTo>
                    <a:pt x="4009477" y="170002"/>
                  </a:lnTo>
                  <a:lnTo>
                    <a:pt x="4047674" y="149253"/>
                  </a:lnTo>
                  <a:lnTo>
                    <a:pt x="4087765" y="126899"/>
                  </a:lnTo>
                  <a:lnTo>
                    <a:pt x="4127424" y="110353"/>
                  </a:lnTo>
                  <a:lnTo>
                    <a:pt x="4165304" y="99167"/>
                  </a:lnTo>
                  <a:lnTo>
                    <a:pt x="4209510" y="86499"/>
                  </a:lnTo>
                  <a:lnTo>
                    <a:pt x="4248883" y="81166"/>
                  </a:lnTo>
                  <a:lnTo>
                    <a:pt x="4260606" y="81709"/>
                  </a:lnTo>
                  <a:lnTo>
                    <a:pt x="4269124" y="85258"/>
                  </a:lnTo>
                  <a:lnTo>
                    <a:pt x="4279498" y="92834"/>
                  </a:lnTo>
                  <a:lnTo>
                    <a:pt x="4306879" y="132370"/>
                  </a:lnTo>
                  <a:lnTo>
                    <a:pt x="4313653" y="154059"/>
                  </a:lnTo>
                  <a:lnTo>
                    <a:pt x="4341894" y="185436"/>
                  </a:lnTo>
                  <a:lnTo>
                    <a:pt x="4381441" y="208229"/>
                  </a:lnTo>
                  <a:lnTo>
                    <a:pt x="4412277" y="213103"/>
                  </a:lnTo>
                  <a:lnTo>
                    <a:pt x="4455881" y="214145"/>
                  </a:lnTo>
                  <a:lnTo>
                    <a:pt x="4498603" y="207143"/>
                  </a:lnTo>
                  <a:lnTo>
                    <a:pt x="4534464" y="198070"/>
                  </a:lnTo>
                  <a:lnTo>
                    <a:pt x="4575075" y="184248"/>
                  </a:lnTo>
                  <a:lnTo>
                    <a:pt x="4613677" y="173427"/>
                  </a:lnTo>
                  <a:lnTo>
                    <a:pt x="4655100" y="162945"/>
                  </a:lnTo>
                  <a:lnTo>
                    <a:pt x="4692950" y="149697"/>
                  </a:lnTo>
                  <a:lnTo>
                    <a:pt x="4729301" y="143898"/>
                  </a:lnTo>
                  <a:lnTo>
                    <a:pt x="4764215" y="137328"/>
                  </a:lnTo>
                  <a:lnTo>
                    <a:pt x="4803182" y="131960"/>
                  </a:lnTo>
                  <a:lnTo>
                    <a:pt x="4839541" y="126380"/>
                  </a:lnTo>
                  <a:lnTo>
                    <a:pt x="4877259" y="132255"/>
                  </a:lnTo>
                  <a:lnTo>
                    <a:pt x="4919445" y="136434"/>
                  </a:lnTo>
                  <a:lnTo>
                    <a:pt x="4937742" y="140960"/>
                  </a:lnTo>
                  <a:lnTo>
                    <a:pt x="4973804" y="149744"/>
                  </a:lnTo>
                  <a:lnTo>
                    <a:pt x="5018129" y="169709"/>
                  </a:lnTo>
                  <a:lnTo>
                    <a:pt x="5056643" y="187519"/>
                  </a:lnTo>
                  <a:lnTo>
                    <a:pt x="5099731" y="199421"/>
                  </a:lnTo>
                  <a:lnTo>
                    <a:pt x="5141757" y="204198"/>
                  </a:lnTo>
                  <a:lnTo>
                    <a:pt x="5181366" y="205141"/>
                  </a:lnTo>
                  <a:lnTo>
                    <a:pt x="5215439" y="205305"/>
                  </a:lnTo>
                  <a:lnTo>
                    <a:pt x="5250671" y="202707"/>
                  </a:lnTo>
                  <a:lnTo>
                    <a:pt x="5286245" y="198300"/>
                  </a:lnTo>
                  <a:lnTo>
                    <a:pt x="5324567" y="194348"/>
                  </a:lnTo>
                  <a:lnTo>
                    <a:pt x="5364695" y="186893"/>
                  </a:lnTo>
                  <a:lnTo>
                    <a:pt x="5401720" y="178400"/>
                  </a:lnTo>
                  <a:lnTo>
                    <a:pt x="5437826" y="166954"/>
                  </a:lnTo>
                  <a:lnTo>
                    <a:pt x="5473659" y="153641"/>
                  </a:lnTo>
                  <a:lnTo>
                    <a:pt x="5516582" y="140254"/>
                  </a:lnTo>
                  <a:lnTo>
                    <a:pt x="5555703" y="132122"/>
                  </a:lnTo>
                  <a:lnTo>
                    <a:pt x="5598082" y="118563"/>
                  </a:lnTo>
                  <a:lnTo>
                    <a:pt x="5616393" y="114168"/>
                  </a:lnTo>
                  <a:lnTo>
                    <a:pt x="5622409" y="111827"/>
                  </a:lnTo>
                  <a:lnTo>
                    <a:pt x="5627412" y="111259"/>
                  </a:lnTo>
                  <a:lnTo>
                    <a:pt x="5667548" y="115831"/>
                  </a:lnTo>
                  <a:lnTo>
                    <a:pt x="5676607" y="118613"/>
                  </a:lnTo>
                  <a:lnTo>
                    <a:pt x="5690506" y="128484"/>
                  </a:lnTo>
                  <a:lnTo>
                    <a:pt x="5710812" y="156950"/>
                  </a:lnTo>
                  <a:lnTo>
                    <a:pt x="5724289" y="185606"/>
                  </a:lnTo>
                  <a:lnTo>
                    <a:pt x="5744607" y="208238"/>
                  </a:lnTo>
                  <a:lnTo>
                    <a:pt x="5758254" y="217247"/>
                  </a:lnTo>
                  <a:lnTo>
                    <a:pt x="5799249" y="229019"/>
                  </a:lnTo>
                  <a:lnTo>
                    <a:pt x="5822180" y="230239"/>
                  </a:lnTo>
                  <a:lnTo>
                    <a:pt x="5859084" y="224351"/>
                  </a:lnTo>
                  <a:lnTo>
                    <a:pt x="5899871" y="220734"/>
                  </a:lnTo>
                  <a:lnTo>
                    <a:pt x="5942732" y="208417"/>
                  </a:lnTo>
                  <a:lnTo>
                    <a:pt x="5952557" y="205283"/>
                  </a:lnTo>
                  <a:lnTo>
                    <a:pt x="5963027" y="197804"/>
                  </a:lnTo>
                  <a:lnTo>
                    <a:pt x="5962639" y="197350"/>
                  </a:lnTo>
                  <a:lnTo>
                    <a:pt x="5956993" y="196563"/>
                  </a:lnTo>
                  <a:lnTo>
                    <a:pt x="5951491" y="191739"/>
                  </a:lnTo>
                  <a:lnTo>
                    <a:pt x="5943694" y="189392"/>
                  </a:lnTo>
                  <a:lnTo>
                    <a:pt x="5905117" y="187624"/>
                  </a:lnTo>
                  <a:lnTo>
                    <a:pt x="5864833" y="195212"/>
                  </a:lnTo>
                  <a:lnTo>
                    <a:pt x="5821731" y="196282"/>
                  </a:lnTo>
                  <a:lnTo>
                    <a:pt x="5795107" y="199042"/>
                  </a:lnTo>
                  <a:lnTo>
                    <a:pt x="5750518" y="204539"/>
                  </a:lnTo>
                  <a:lnTo>
                    <a:pt x="5705878" y="210004"/>
                  </a:lnTo>
                  <a:lnTo>
                    <a:pt x="5670161" y="212462"/>
                  </a:lnTo>
                  <a:lnTo>
                    <a:pt x="5625512" y="206503"/>
                  </a:lnTo>
                  <a:lnTo>
                    <a:pt x="5583509" y="198455"/>
                  </a:lnTo>
                  <a:lnTo>
                    <a:pt x="5576674" y="197784"/>
                  </a:lnTo>
                  <a:lnTo>
                    <a:pt x="5563788" y="191748"/>
                  </a:lnTo>
                  <a:lnTo>
                    <a:pt x="5521378" y="166926"/>
                  </a:lnTo>
                  <a:lnTo>
                    <a:pt x="5512092" y="158190"/>
                  </a:lnTo>
                  <a:lnTo>
                    <a:pt x="5476974" y="116795"/>
                  </a:lnTo>
                  <a:lnTo>
                    <a:pt x="5469612" y="99572"/>
                  </a:lnTo>
                  <a:lnTo>
                    <a:pt x="5461635" y="91213"/>
                  </a:lnTo>
                  <a:lnTo>
                    <a:pt x="5440735" y="75650"/>
                  </a:lnTo>
                  <a:lnTo>
                    <a:pt x="5396190" y="63904"/>
                  </a:lnTo>
                  <a:lnTo>
                    <a:pt x="5356821" y="62684"/>
                  </a:lnTo>
                  <a:lnTo>
                    <a:pt x="5317004" y="62535"/>
                  </a:lnTo>
                  <a:lnTo>
                    <a:pt x="5277058" y="68643"/>
                  </a:lnTo>
                  <a:lnTo>
                    <a:pt x="5242580" y="71595"/>
                  </a:lnTo>
                  <a:lnTo>
                    <a:pt x="5202378" y="78313"/>
                  </a:lnTo>
                  <a:lnTo>
                    <a:pt x="5164890" y="86587"/>
                  </a:lnTo>
                  <a:lnTo>
                    <a:pt x="5127655" y="95322"/>
                  </a:lnTo>
                  <a:lnTo>
                    <a:pt x="5086636" y="104195"/>
                  </a:lnTo>
                  <a:lnTo>
                    <a:pt x="5048906" y="113107"/>
                  </a:lnTo>
                  <a:lnTo>
                    <a:pt x="5012591" y="121040"/>
                  </a:lnTo>
                  <a:lnTo>
                    <a:pt x="4976696" y="124823"/>
                  </a:lnTo>
                  <a:lnTo>
                    <a:pt x="4940925" y="131787"/>
                  </a:lnTo>
                  <a:lnTo>
                    <a:pt x="4906183" y="139142"/>
                  </a:lnTo>
                  <a:lnTo>
                    <a:pt x="4867274" y="142130"/>
                  </a:lnTo>
                  <a:lnTo>
                    <a:pt x="4828081" y="142769"/>
                  </a:lnTo>
                  <a:lnTo>
                    <a:pt x="4805168" y="141845"/>
                  </a:lnTo>
                  <a:lnTo>
                    <a:pt x="4763322" y="125086"/>
                  </a:lnTo>
                  <a:lnTo>
                    <a:pt x="4750604" y="118150"/>
                  </a:lnTo>
                  <a:lnTo>
                    <a:pt x="4747560" y="117459"/>
                  </a:lnTo>
                  <a:lnTo>
                    <a:pt x="4729578" y="108510"/>
                  </a:lnTo>
                  <a:lnTo>
                    <a:pt x="4694539" y="107267"/>
                  </a:lnTo>
                  <a:lnTo>
                    <a:pt x="4651875" y="114231"/>
                  </a:lnTo>
                  <a:lnTo>
                    <a:pt x="4620006" y="118176"/>
                  </a:lnTo>
                  <a:lnTo>
                    <a:pt x="4581791" y="122982"/>
                  </a:lnTo>
                  <a:lnTo>
                    <a:pt x="4542686" y="127052"/>
                  </a:lnTo>
                  <a:lnTo>
                    <a:pt x="4499680" y="134542"/>
                  </a:lnTo>
                  <a:lnTo>
                    <a:pt x="4469306" y="140158"/>
                  </a:lnTo>
                  <a:lnTo>
                    <a:pt x="4435963" y="145962"/>
                  </a:lnTo>
                  <a:lnTo>
                    <a:pt x="4401302" y="151848"/>
                  </a:lnTo>
                  <a:lnTo>
                    <a:pt x="4366051" y="157772"/>
                  </a:lnTo>
                  <a:lnTo>
                    <a:pt x="4330541" y="163712"/>
                  </a:lnTo>
                  <a:lnTo>
                    <a:pt x="4294913" y="169659"/>
                  </a:lnTo>
                  <a:lnTo>
                    <a:pt x="4259237" y="175610"/>
                  </a:lnTo>
                  <a:lnTo>
                    <a:pt x="4223536" y="181562"/>
                  </a:lnTo>
                  <a:lnTo>
                    <a:pt x="4185180" y="187515"/>
                  </a:lnTo>
                  <a:lnTo>
                    <a:pt x="4145974" y="193468"/>
                  </a:lnTo>
                  <a:lnTo>
                    <a:pt x="4108705" y="199421"/>
                  </a:lnTo>
                  <a:lnTo>
                    <a:pt x="4072298" y="205374"/>
                  </a:lnTo>
                  <a:lnTo>
                    <a:pt x="4037265" y="211327"/>
                  </a:lnTo>
                  <a:lnTo>
                    <a:pt x="4005158" y="217280"/>
                  </a:lnTo>
                  <a:lnTo>
                    <a:pt x="3971707" y="220587"/>
                  </a:lnTo>
                  <a:lnTo>
                    <a:pt x="3937988" y="222057"/>
                  </a:lnTo>
                  <a:lnTo>
                    <a:pt x="3906465" y="222710"/>
                  </a:lnTo>
                  <a:lnTo>
                    <a:pt x="3865568" y="218337"/>
                  </a:lnTo>
                  <a:lnTo>
                    <a:pt x="3823574" y="215498"/>
                  </a:lnTo>
                  <a:lnTo>
                    <a:pt x="3789193" y="209917"/>
                  </a:lnTo>
                  <a:lnTo>
                    <a:pt x="3755414" y="201979"/>
                  </a:lnTo>
                  <a:lnTo>
                    <a:pt x="3720270" y="198084"/>
                  </a:lnTo>
                  <a:lnTo>
                    <a:pt x="3678976" y="190631"/>
                  </a:lnTo>
                  <a:lnTo>
                    <a:pt x="3636277" y="185484"/>
                  </a:lnTo>
                  <a:lnTo>
                    <a:pt x="3594145" y="179947"/>
                  </a:lnTo>
                  <a:lnTo>
                    <a:pt x="3559377" y="174248"/>
                  </a:lnTo>
                  <a:lnTo>
                    <a:pt x="3519200" y="171016"/>
                  </a:lnTo>
                  <a:lnTo>
                    <a:pt x="3475876" y="174799"/>
                  </a:lnTo>
                  <a:lnTo>
                    <a:pt x="3431620" y="177463"/>
                  </a:lnTo>
                  <a:lnTo>
                    <a:pt x="3387088" y="178252"/>
                  </a:lnTo>
                  <a:lnTo>
                    <a:pt x="3342474" y="183226"/>
                  </a:lnTo>
                  <a:lnTo>
                    <a:pt x="3310071" y="185608"/>
                  </a:lnTo>
                  <a:lnTo>
                    <a:pt x="3276818" y="187659"/>
                  </a:lnTo>
                  <a:lnTo>
                    <a:pt x="3245502" y="191878"/>
                  </a:lnTo>
                  <a:lnTo>
                    <a:pt x="3212402" y="194414"/>
                  </a:lnTo>
                  <a:lnTo>
                    <a:pt x="3178839" y="195542"/>
                  </a:lnTo>
                  <a:lnTo>
                    <a:pt x="3147385" y="196043"/>
                  </a:lnTo>
                  <a:lnTo>
                    <a:pt x="3116870" y="196266"/>
                  </a:lnTo>
                  <a:lnTo>
                    <a:pt x="3086771" y="196365"/>
                  </a:lnTo>
                  <a:lnTo>
                    <a:pt x="3056857" y="196409"/>
                  </a:lnTo>
                  <a:lnTo>
                    <a:pt x="3024380" y="199074"/>
                  </a:lnTo>
                  <a:lnTo>
                    <a:pt x="2991094" y="202574"/>
                  </a:lnTo>
                  <a:lnTo>
                    <a:pt x="2959764" y="204129"/>
                  </a:lnTo>
                  <a:lnTo>
                    <a:pt x="2929303" y="204821"/>
                  </a:lnTo>
                  <a:lnTo>
                    <a:pt x="2899228" y="206120"/>
                  </a:lnTo>
                  <a:lnTo>
                    <a:pt x="2869325" y="210005"/>
                  </a:lnTo>
                  <a:lnTo>
                    <a:pt x="2839498" y="212393"/>
                  </a:lnTo>
                  <a:lnTo>
                    <a:pt x="2797461" y="216383"/>
                  </a:lnTo>
                  <a:lnTo>
                    <a:pt x="2757225" y="221203"/>
                  </a:lnTo>
                  <a:lnTo>
                    <a:pt x="2713884" y="222631"/>
                  </a:lnTo>
                  <a:lnTo>
                    <a:pt x="2683432" y="223958"/>
                  </a:lnTo>
                  <a:lnTo>
                    <a:pt x="2650053" y="227854"/>
                  </a:lnTo>
                  <a:lnTo>
                    <a:pt x="2607274" y="230886"/>
                  </a:lnTo>
                  <a:lnTo>
                    <a:pt x="2564723" y="236525"/>
                  </a:lnTo>
                  <a:lnTo>
                    <a:pt x="2520696" y="239739"/>
                  </a:lnTo>
                  <a:lnTo>
                    <a:pt x="2476231" y="245432"/>
                  </a:lnTo>
                  <a:lnTo>
                    <a:pt x="2431638" y="248662"/>
                  </a:lnTo>
                  <a:lnTo>
                    <a:pt x="2387006" y="254359"/>
                  </a:lnTo>
                  <a:lnTo>
                    <a:pt x="2354598" y="256910"/>
                  </a:lnTo>
                  <a:lnTo>
                    <a:pt x="2321342" y="258044"/>
                  </a:lnTo>
                  <a:lnTo>
                    <a:pt x="2290026" y="258549"/>
                  </a:lnTo>
                  <a:lnTo>
                    <a:pt x="2259571" y="258772"/>
                  </a:lnTo>
                  <a:lnTo>
                    <a:pt x="2228507" y="259864"/>
                  </a:lnTo>
                  <a:lnTo>
                    <a:pt x="2194857" y="263657"/>
                  </a:lnTo>
                  <a:lnTo>
                    <a:pt x="2162704" y="266004"/>
                  </a:lnTo>
                  <a:lnTo>
                    <a:pt x="2130884" y="268039"/>
                  </a:lnTo>
                  <a:lnTo>
                    <a:pt x="2096899" y="272251"/>
                  </a:lnTo>
                  <a:lnTo>
                    <a:pt x="2061951" y="274784"/>
                  </a:lnTo>
                  <a:lnTo>
                    <a:pt x="2026574" y="275910"/>
                  </a:lnTo>
                  <a:lnTo>
                    <a:pt x="1991008" y="276411"/>
                  </a:lnTo>
                  <a:lnTo>
                    <a:pt x="1955356" y="276633"/>
                  </a:lnTo>
                  <a:lnTo>
                    <a:pt x="1919668" y="276732"/>
                  </a:lnTo>
                  <a:lnTo>
                    <a:pt x="1883962" y="276776"/>
                  </a:lnTo>
                  <a:lnTo>
                    <a:pt x="1850895" y="276795"/>
                  </a:lnTo>
                  <a:lnTo>
                    <a:pt x="1818670" y="276804"/>
                  </a:lnTo>
                  <a:lnTo>
                    <a:pt x="1784504" y="276808"/>
                  </a:lnTo>
                  <a:lnTo>
                    <a:pt x="1749476" y="274164"/>
                  </a:lnTo>
                  <a:lnTo>
                    <a:pt x="1714064" y="270674"/>
                  </a:lnTo>
                  <a:lnTo>
                    <a:pt x="1678481" y="269122"/>
                  </a:lnTo>
                  <a:lnTo>
                    <a:pt x="1642823" y="265787"/>
                  </a:lnTo>
                  <a:lnTo>
                    <a:pt x="1608123" y="261989"/>
                  </a:lnTo>
                  <a:lnTo>
                    <a:pt x="1576165" y="260302"/>
                  </a:lnTo>
                  <a:lnTo>
                    <a:pt x="1542779" y="256906"/>
                  </a:lnTo>
                  <a:lnTo>
                    <a:pt x="1509089" y="252089"/>
                  </a:lnTo>
                  <a:lnTo>
                    <a:pt x="1477579" y="246641"/>
                  </a:lnTo>
                  <a:lnTo>
                    <a:pt x="1447038" y="240913"/>
                  </a:lnTo>
                  <a:lnTo>
                    <a:pt x="1416928" y="236051"/>
                  </a:lnTo>
                  <a:lnTo>
                    <a:pt x="1387010" y="233891"/>
                  </a:lnTo>
                  <a:lnTo>
                    <a:pt x="1357176" y="230285"/>
                  </a:lnTo>
                  <a:lnTo>
                    <a:pt x="1327380" y="225375"/>
                  </a:lnTo>
                  <a:lnTo>
                    <a:pt x="1283707" y="217032"/>
                  </a:lnTo>
                  <a:lnTo>
                    <a:pt x="1244198" y="208277"/>
                  </a:lnTo>
                  <a:lnTo>
                    <a:pt x="1202506" y="199399"/>
                  </a:lnTo>
                  <a:lnTo>
                    <a:pt x="1164576" y="190484"/>
                  </a:lnTo>
                  <a:lnTo>
                    <a:pt x="1127210" y="181559"/>
                  </a:lnTo>
                  <a:lnTo>
                    <a:pt x="1086152" y="173623"/>
                  </a:lnTo>
                  <a:lnTo>
                    <a:pt x="1048411" y="170831"/>
                  </a:lnTo>
                  <a:lnTo>
                    <a:pt x="1011100" y="169011"/>
                  </a:lnTo>
                  <a:lnTo>
                    <a:pt x="969067" y="163621"/>
                  </a:lnTo>
                  <a:lnTo>
                    <a:pt x="926186" y="161583"/>
                  </a:lnTo>
                  <a:lnTo>
                    <a:pt x="886912" y="160979"/>
                  </a:lnTo>
                  <a:lnTo>
                    <a:pt x="844297" y="161793"/>
                  </a:lnTo>
                  <a:lnTo>
                    <a:pt x="815007" y="165499"/>
                  </a:lnTo>
                  <a:lnTo>
                    <a:pt x="782807" y="167808"/>
                  </a:lnTo>
                  <a:lnTo>
                    <a:pt x="749644" y="168834"/>
                  </a:lnTo>
                  <a:lnTo>
                    <a:pt x="718368" y="169290"/>
                  </a:lnTo>
                  <a:lnTo>
                    <a:pt x="687932" y="172138"/>
                  </a:lnTo>
                  <a:lnTo>
                    <a:pt x="656876" y="175719"/>
                  </a:lnTo>
                  <a:lnTo>
                    <a:pt x="623229" y="177311"/>
                  </a:lnTo>
                  <a:lnTo>
                    <a:pt x="591077" y="180664"/>
                  </a:lnTo>
                  <a:lnTo>
                    <a:pt x="560251" y="185462"/>
                  </a:lnTo>
                  <a:lnTo>
                    <a:pt x="530014" y="190902"/>
                  </a:lnTo>
                  <a:lnTo>
                    <a:pt x="497393" y="193981"/>
                  </a:lnTo>
                  <a:lnTo>
                    <a:pt x="464043" y="195349"/>
                  </a:lnTo>
                  <a:lnTo>
                    <a:pt x="432685" y="195957"/>
                  </a:lnTo>
                  <a:lnTo>
                    <a:pt x="391880" y="196300"/>
                  </a:lnTo>
                  <a:lnTo>
                    <a:pt x="349914" y="196401"/>
                  </a:lnTo>
                  <a:lnTo>
                    <a:pt x="310801" y="196431"/>
                  </a:lnTo>
                  <a:lnTo>
                    <a:pt x="274076" y="196440"/>
                  </a:lnTo>
                  <a:lnTo>
                    <a:pt x="233240" y="189314"/>
                  </a:lnTo>
                  <a:lnTo>
                    <a:pt x="196511" y="178352"/>
                  </a:lnTo>
                  <a:lnTo>
                    <a:pt x="152419" y="160705"/>
                  </a:lnTo>
                  <a:lnTo>
                    <a:pt x="132701" y="148815"/>
                  </a:lnTo>
                  <a:lnTo>
                    <a:pt x="122418" y="135148"/>
                  </a:lnTo>
                  <a:lnTo>
                    <a:pt x="108376" y="95717"/>
                  </a:lnTo>
                  <a:lnTo>
                    <a:pt x="107002" y="73204"/>
                  </a:lnTo>
                  <a:lnTo>
                    <a:pt x="105997" y="72612"/>
                  </a:lnTo>
                  <a:lnTo>
                    <a:pt x="94540" y="71584"/>
                  </a:lnTo>
                  <a:lnTo>
                    <a:pt x="88875" y="74144"/>
                  </a:lnTo>
                  <a:lnTo>
                    <a:pt x="46907" y="108929"/>
                  </a:lnTo>
                  <a:lnTo>
                    <a:pt x="7145" y="145443"/>
                  </a:lnTo>
                  <a:lnTo>
                    <a:pt x="3069" y="154264"/>
                  </a:lnTo>
                  <a:lnTo>
                    <a:pt x="0" y="168754"/>
                  </a:lnTo>
                  <a:lnTo>
                    <a:pt x="9346" y="169388"/>
                  </a:lnTo>
                  <a:lnTo>
                    <a:pt x="16616" y="166890"/>
                  </a:lnTo>
                  <a:lnTo>
                    <a:pt x="54863" y="151553"/>
                  </a:lnTo>
                  <a:lnTo>
                    <a:pt x="94138" y="139841"/>
                  </a:lnTo>
                  <a:lnTo>
                    <a:pt x="128410" y="126205"/>
                  </a:lnTo>
                  <a:lnTo>
                    <a:pt x="163700" y="114337"/>
                  </a:lnTo>
                  <a:lnTo>
                    <a:pt x="199292" y="104537"/>
                  </a:lnTo>
                  <a:lnTo>
                    <a:pt x="240737" y="98473"/>
                  </a:lnTo>
                  <a:lnTo>
                    <a:pt x="280821" y="91396"/>
                  </a:lnTo>
                  <a:lnTo>
                    <a:pt x="295359" y="91217"/>
                  </a:lnTo>
                  <a:lnTo>
                    <a:pt x="313709" y="96694"/>
                  </a:lnTo>
                  <a:lnTo>
                    <a:pt x="322213" y="101840"/>
                  </a:lnTo>
                  <a:lnTo>
                    <a:pt x="332579" y="115055"/>
                  </a:lnTo>
                  <a:lnTo>
                    <a:pt x="337194" y="131539"/>
                  </a:lnTo>
                  <a:lnTo>
                    <a:pt x="335628" y="143123"/>
                  </a:lnTo>
                  <a:lnTo>
                    <a:pt x="318096" y="184553"/>
                  </a:lnTo>
                  <a:lnTo>
                    <a:pt x="306037" y="211660"/>
                  </a:lnTo>
                  <a:lnTo>
                    <a:pt x="303590" y="219081"/>
                  </a:lnTo>
                  <a:lnTo>
                    <a:pt x="299195" y="225687"/>
                  </a:lnTo>
                  <a:lnTo>
                    <a:pt x="298618" y="228838"/>
                  </a:lnTo>
                  <a:lnTo>
                    <a:pt x="299226" y="231931"/>
                  </a:lnTo>
                  <a:lnTo>
                    <a:pt x="300624" y="234984"/>
                  </a:lnTo>
                  <a:lnTo>
                    <a:pt x="302547" y="237020"/>
                  </a:lnTo>
                  <a:lnTo>
                    <a:pt x="307331" y="239282"/>
                  </a:lnTo>
                  <a:lnTo>
                    <a:pt x="320342" y="240556"/>
                  </a:lnTo>
                  <a:lnTo>
                    <a:pt x="358940" y="228616"/>
                  </a:lnTo>
                  <a:lnTo>
                    <a:pt x="401220" y="216175"/>
                  </a:lnTo>
                  <a:lnTo>
                    <a:pt x="441978" y="202180"/>
                  </a:lnTo>
                  <a:lnTo>
                    <a:pt x="485474" y="190316"/>
                  </a:lnTo>
                  <a:lnTo>
                    <a:pt x="529781" y="175666"/>
                  </a:lnTo>
                  <a:lnTo>
                    <a:pt x="574328" y="163609"/>
                  </a:lnTo>
                  <a:lnTo>
                    <a:pt x="618947" y="149894"/>
                  </a:lnTo>
                  <a:lnTo>
                    <a:pt x="662594" y="143956"/>
                  </a:lnTo>
                  <a:lnTo>
                    <a:pt x="701103" y="137346"/>
                  </a:lnTo>
                  <a:lnTo>
                    <a:pt x="736656" y="134946"/>
                  </a:lnTo>
                  <a:lnTo>
                    <a:pt x="765491" y="135227"/>
                  </a:lnTo>
                  <a:lnTo>
                    <a:pt x="799813" y="141664"/>
                  </a:lnTo>
                  <a:lnTo>
                    <a:pt x="805004" y="144049"/>
                  </a:lnTo>
                  <a:lnTo>
                    <a:pt x="813418" y="151990"/>
                  </a:lnTo>
                  <a:lnTo>
                    <a:pt x="817820" y="159489"/>
                  </a:lnTo>
                  <a:lnTo>
                    <a:pt x="819776" y="167121"/>
                  </a:lnTo>
                  <a:lnTo>
                    <a:pt x="821279" y="211460"/>
                  </a:lnTo>
                  <a:lnTo>
                    <a:pt x="822320" y="234173"/>
                  </a:lnTo>
                  <a:lnTo>
                    <a:pt x="832363" y="258721"/>
                  </a:lnTo>
                  <a:lnTo>
                    <a:pt x="834642" y="261774"/>
                  </a:lnTo>
                  <a:lnTo>
                    <a:pt x="842466" y="265167"/>
                  </a:lnTo>
                  <a:lnTo>
                    <a:pt x="847330" y="266072"/>
                  </a:lnTo>
                  <a:lnTo>
                    <a:pt x="858027" y="264431"/>
                  </a:lnTo>
                  <a:lnTo>
                    <a:pt x="890544" y="255294"/>
                  </a:lnTo>
                  <a:lnTo>
                    <a:pt x="922873" y="241782"/>
                  </a:lnTo>
                  <a:lnTo>
                    <a:pt x="942607" y="232622"/>
                  </a:lnTo>
                  <a:lnTo>
                    <a:pt x="972630" y="219571"/>
                  </a:lnTo>
                  <a:lnTo>
                    <a:pt x="1009513" y="203924"/>
                  </a:lnTo>
                  <a:lnTo>
                    <a:pt x="1050968" y="186548"/>
                  </a:lnTo>
                  <a:lnTo>
                    <a:pt x="1078605" y="174964"/>
                  </a:lnTo>
                  <a:lnTo>
                    <a:pt x="1122961" y="156372"/>
                  </a:lnTo>
                  <a:lnTo>
                    <a:pt x="1133879" y="151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42"/>
          <p:cNvSpPr/>
          <p:nvPr/>
        </p:nvSpPr>
        <p:spPr>
          <a:xfrm>
            <a:off x="4420195" y="2553891"/>
            <a:ext cx="22688" cy="98227"/>
          </a:xfrm>
          <a:custGeom>
            <a:avLst/>
            <a:gdLst/>
            <a:ahLst/>
            <a:cxnLst/>
            <a:rect l="0" t="0" r="0" b="0"/>
            <a:pathLst>
              <a:path w="22688" h="98227">
                <a:moveTo>
                  <a:pt x="0" y="0"/>
                </a:moveTo>
                <a:lnTo>
                  <a:pt x="16250" y="16250"/>
                </a:lnTo>
                <a:lnTo>
                  <a:pt x="22123" y="26863"/>
                </a:lnTo>
                <a:lnTo>
                  <a:pt x="22687" y="29815"/>
                </a:lnTo>
                <a:lnTo>
                  <a:pt x="22070" y="31783"/>
                </a:lnTo>
                <a:lnTo>
                  <a:pt x="20666" y="33095"/>
                </a:lnTo>
                <a:lnTo>
                  <a:pt x="19107" y="37198"/>
                </a:lnTo>
                <a:lnTo>
                  <a:pt x="8156" y="79464"/>
                </a:lnTo>
                <a:lnTo>
                  <a:pt x="0" y="982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z="2400" dirty="0" smtClean="0"/>
              <a:t>Your essay needs to be a minimum of four (4) paragraphs:</a:t>
            </a:r>
          </a:p>
          <a:p>
            <a:pPr lvl="1"/>
            <a:r>
              <a:rPr lang="en-US" dirty="0"/>
              <a:t>Introduction w/ thesis</a:t>
            </a:r>
          </a:p>
          <a:p>
            <a:pPr lvl="1"/>
            <a:r>
              <a:rPr lang="en-US" dirty="0"/>
              <a:t>2-3 body paragraphs</a:t>
            </a:r>
          </a:p>
          <a:p>
            <a:pPr lvl="1"/>
            <a:r>
              <a:rPr lang="en-US" dirty="0" smtClean="0"/>
              <a:t>Conclusion</a:t>
            </a:r>
            <a:endParaRPr lang="en-US" sz="2400" dirty="0" smtClean="0"/>
          </a:p>
          <a:p>
            <a:r>
              <a:rPr lang="en-US" sz="2400" dirty="0" smtClean="0"/>
              <a:t>Monday, April 11, 2016 will be an in-class essay.  The quality of your essay is dependent on the quality of your outline! </a:t>
            </a:r>
          </a:p>
          <a:p>
            <a:r>
              <a:rPr lang="en-US" sz="3200" b="1" dirty="0" smtClean="0"/>
              <a:t>Appropriate heading: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0" y="3798332"/>
            <a:ext cx="2247900" cy="302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25836" y="3822577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Name</a:t>
            </a:r>
          </a:p>
          <a:p>
            <a:r>
              <a:rPr lang="en-US" sz="1400" b="1" dirty="0" smtClean="0"/>
              <a:t>Date </a:t>
            </a:r>
          </a:p>
          <a:p>
            <a:r>
              <a:rPr lang="en-US" sz="1400" b="1" dirty="0" smtClean="0"/>
              <a:t>Block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38850" y="454738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Title of Essay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3352800" y="4267200"/>
            <a:ext cx="2133600" cy="709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</TotalTime>
  <Words>320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Integrating Quotes in Your Essay</vt:lpstr>
      <vt:lpstr>Always provide context for the quote…</vt:lpstr>
      <vt:lpstr>Consider the Five W’s Who, What, When, Where, Why</vt:lpstr>
      <vt:lpstr>Instead of saying “says”…</vt:lpstr>
      <vt:lpstr>Always cite your quote!!! State the Act, Scene, and Line #...</vt:lpstr>
      <vt:lpstr>Keep in mind…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Quotes in Your Essay</dc:title>
  <dc:creator>User</dc:creator>
  <cp:lastModifiedBy>User</cp:lastModifiedBy>
  <cp:revision>11</cp:revision>
  <dcterms:created xsi:type="dcterms:W3CDTF">2015-10-12T18:21:57Z</dcterms:created>
  <dcterms:modified xsi:type="dcterms:W3CDTF">2016-05-16T14:02:24Z</dcterms:modified>
</cp:coreProperties>
</file>